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5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306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9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11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524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4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002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28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6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1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20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7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1A7F1-C47F-4461-866A-731891CE71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FA5C7-BD07-40C7-A41D-039BA2EE2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70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816079C-DE48-4569-B8F4-5F66675B42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71288"/>
              </p:ext>
            </p:extLst>
          </p:nvPr>
        </p:nvGraphicFramePr>
        <p:xfrm>
          <a:off x="1711575" y="971562"/>
          <a:ext cx="2979967" cy="5097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Image" r:id="rId3" imgW="614160" imgH="1051560" progId="Photoshop.Image.13">
                  <p:embed/>
                </p:oleObj>
              </mc:Choice>
              <mc:Fallback>
                <p:oleObj name="Image" r:id="rId3" imgW="614160" imgH="1051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1575" y="971562"/>
                        <a:ext cx="2979967" cy="5097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ECAE713-127A-4E3A-8AA7-BBF6957D016E}"/>
              </a:ext>
            </a:extLst>
          </p:cNvPr>
          <p:cNvSpPr txBox="1"/>
          <p:nvPr/>
        </p:nvSpPr>
        <p:spPr>
          <a:xfrm>
            <a:off x="1088136" y="2414015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96ABA6-1D46-4AAA-B177-E26163CA915A}"/>
              </a:ext>
            </a:extLst>
          </p:cNvPr>
          <p:cNvSpPr txBox="1"/>
          <p:nvPr/>
        </p:nvSpPr>
        <p:spPr>
          <a:xfrm>
            <a:off x="1088136" y="515416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5A103-4172-40C9-9FF8-80F4DDDE29C7}"/>
              </a:ext>
            </a:extLst>
          </p:cNvPr>
          <p:cNvSpPr txBox="1"/>
          <p:nvPr/>
        </p:nvSpPr>
        <p:spPr>
          <a:xfrm>
            <a:off x="7882261" y="2131096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043FEE-5393-47E4-9271-7048188885C1}"/>
              </a:ext>
            </a:extLst>
          </p:cNvPr>
          <p:cNvSpPr txBox="1"/>
          <p:nvPr/>
        </p:nvSpPr>
        <p:spPr>
          <a:xfrm>
            <a:off x="7792374" y="4742610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977A47-B04B-448F-BAC1-156DC0483D6E}"/>
              </a:ext>
            </a:extLst>
          </p:cNvPr>
          <p:cNvSpPr txBox="1"/>
          <p:nvPr/>
        </p:nvSpPr>
        <p:spPr>
          <a:xfrm>
            <a:off x="7875957" y="239895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B684E1-0AE4-4A25-81D7-B21F9B2B050E}"/>
              </a:ext>
            </a:extLst>
          </p:cNvPr>
          <p:cNvSpPr txBox="1"/>
          <p:nvPr/>
        </p:nvSpPr>
        <p:spPr>
          <a:xfrm>
            <a:off x="7794670" y="4970839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2A0E20-3CAB-45F7-84D2-548CFD558AA0}"/>
              </a:ext>
            </a:extLst>
          </p:cNvPr>
          <p:cNvSpPr txBox="1"/>
          <p:nvPr/>
        </p:nvSpPr>
        <p:spPr>
          <a:xfrm>
            <a:off x="453907" y="4742610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C3E11E-CAD4-4060-99F4-61404CA91954}"/>
              </a:ext>
            </a:extLst>
          </p:cNvPr>
          <p:cNvSpPr txBox="1"/>
          <p:nvPr/>
        </p:nvSpPr>
        <p:spPr>
          <a:xfrm>
            <a:off x="466515" y="1943205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F0746B-BA7E-43DC-BCDA-28282C451996}"/>
              </a:ext>
            </a:extLst>
          </p:cNvPr>
          <p:cNvSpPr txBox="1"/>
          <p:nvPr/>
        </p:nvSpPr>
        <p:spPr>
          <a:xfrm>
            <a:off x="143894" y="157631"/>
            <a:ext cx="1358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</a:t>
            </a:r>
            <a:r>
              <a:rPr lang="en-US" dirty="0" err="1"/>
              <a:t>WB_Liver</a:t>
            </a:r>
            <a:endParaRPr lang="en-US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20DD4D9-CFF9-4525-89E5-BE7ED7967C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30567"/>
              </p:ext>
            </p:extLst>
          </p:nvPr>
        </p:nvGraphicFramePr>
        <p:xfrm>
          <a:off x="4772845" y="971562"/>
          <a:ext cx="3103112" cy="5097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Image" r:id="rId5" imgW="615600" imgH="1051560" progId="Photoshop.Image.13">
                  <p:embed/>
                </p:oleObj>
              </mc:Choice>
              <mc:Fallback>
                <p:oleObj name="Image" r:id="rId5" imgW="615600" imgH="1051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72845" y="971562"/>
                        <a:ext cx="3103112" cy="5097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76FC3793-8A01-4DA2-84E3-8CD770918B4A}"/>
              </a:ext>
            </a:extLst>
          </p:cNvPr>
          <p:cNvSpPr txBox="1"/>
          <p:nvPr/>
        </p:nvSpPr>
        <p:spPr>
          <a:xfrm>
            <a:off x="1630272" y="285922"/>
            <a:ext cx="31595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10% Bis-Tris Gel w/MES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B891308-6731-4023-A1AA-F52B35A5543B}"/>
              </a:ext>
            </a:extLst>
          </p:cNvPr>
          <p:cNvSpPr txBox="1"/>
          <p:nvPr/>
        </p:nvSpPr>
        <p:spPr>
          <a:xfrm>
            <a:off x="1133356" y="699135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 22    27    28   30 102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A9EC6C-E147-4C80-834B-084FBCA120FF}"/>
              </a:ext>
            </a:extLst>
          </p:cNvPr>
          <p:cNvSpPr txBox="1"/>
          <p:nvPr/>
        </p:nvSpPr>
        <p:spPr>
          <a:xfrm>
            <a:off x="5129391" y="705528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23    11    22    27    28   30  102     Animal #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2A9AF1B-19EA-4B14-BD42-03B169F746E0}"/>
              </a:ext>
            </a:extLst>
          </p:cNvPr>
          <p:cNvSpPr/>
          <p:nvPr/>
        </p:nvSpPr>
        <p:spPr>
          <a:xfrm>
            <a:off x="2364230" y="6443970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3345C12-EAD9-4FE2-8F75-0D465AAFB545}"/>
              </a:ext>
            </a:extLst>
          </p:cNvPr>
          <p:cNvSpPr/>
          <p:nvPr/>
        </p:nvSpPr>
        <p:spPr>
          <a:xfrm>
            <a:off x="3787294" y="6470764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73233B9-C092-47C0-9721-4304BF0AE5F8}"/>
              </a:ext>
            </a:extLst>
          </p:cNvPr>
          <p:cNvCxnSpPr>
            <a:cxnSpLocks/>
          </p:cNvCxnSpPr>
          <p:nvPr/>
        </p:nvCxnSpPr>
        <p:spPr>
          <a:xfrm>
            <a:off x="3343395" y="6484987"/>
            <a:ext cx="137948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42E5767-2399-4ED1-99A3-1F85B7704CE8}"/>
              </a:ext>
            </a:extLst>
          </p:cNvPr>
          <p:cNvCxnSpPr>
            <a:cxnSpLocks/>
          </p:cNvCxnSpPr>
          <p:nvPr/>
        </p:nvCxnSpPr>
        <p:spPr>
          <a:xfrm>
            <a:off x="1956816" y="6484987"/>
            <a:ext cx="122083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BD321B1B-094F-45F6-9716-AF9CB1F0B52D}"/>
              </a:ext>
            </a:extLst>
          </p:cNvPr>
          <p:cNvSpPr txBox="1"/>
          <p:nvPr/>
        </p:nvSpPr>
        <p:spPr>
          <a:xfrm>
            <a:off x="1078345" y="6140634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3     10     8     29   105 108 110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0F22E59-AEAF-45E6-B6DC-8317210B4472}"/>
              </a:ext>
            </a:extLst>
          </p:cNvPr>
          <p:cNvSpPr/>
          <p:nvPr/>
        </p:nvSpPr>
        <p:spPr>
          <a:xfrm>
            <a:off x="5669488" y="6459011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2717D7A-D855-45EB-9454-394A175DC53B}"/>
              </a:ext>
            </a:extLst>
          </p:cNvPr>
          <p:cNvSpPr/>
          <p:nvPr/>
        </p:nvSpPr>
        <p:spPr>
          <a:xfrm>
            <a:off x="6940291" y="6476731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E5CC12-8952-441C-A100-98DF6E6C2D18}"/>
              </a:ext>
            </a:extLst>
          </p:cNvPr>
          <p:cNvCxnSpPr>
            <a:cxnSpLocks/>
          </p:cNvCxnSpPr>
          <p:nvPr/>
        </p:nvCxnSpPr>
        <p:spPr>
          <a:xfrm>
            <a:off x="6500153" y="6498227"/>
            <a:ext cx="128227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16C7965-63C4-47DA-BBD3-EF04FBCEF772}"/>
              </a:ext>
            </a:extLst>
          </p:cNvPr>
          <p:cNvCxnSpPr>
            <a:cxnSpLocks/>
          </p:cNvCxnSpPr>
          <p:nvPr/>
        </p:nvCxnSpPr>
        <p:spPr>
          <a:xfrm>
            <a:off x="5212080" y="6484987"/>
            <a:ext cx="111232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25E3C48-9CB3-4A3F-BD3B-895F756579FD}"/>
              </a:ext>
            </a:extLst>
          </p:cNvPr>
          <p:cNvSpPr txBox="1"/>
          <p:nvPr/>
        </p:nvSpPr>
        <p:spPr>
          <a:xfrm>
            <a:off x="5038560" y="6147939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 8     29   105  108  110     Animal # 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249C711-9E65-4ADD-9B39-1098FF5C313A}"/>
              </a:ext>
            </a:extLst>
          </p:cNvPr>
          <p:cNvSpPr/>
          <p:nvPr/>
        </p:nvSpPr>
        <p:spPr>
          <a:xfrm>
            <a:off x="2439515" y="454137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3D74CDA-7CE3-4B36-8114-BD70111825BC}"/>
              </a:ext>
            </a:extLst>
          </p:cNvPr>
          <p:cNvSpPr/>
          <p:nvPr/>
        </p:nvSpPr>
        <p:spPr>
          <a:xfrm>
            <a:off x="3821712" y="450929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CDB2C70-CD9E-4A8F-AA62-8396D3B183B7}"/>
              </a:ext>
            </a:extLst>
          </p:cNvPr>
          <p:cNvCxnSpPr>
            <a:cxnSpLocks/>
          </p:cNvCxnSpPr>
          <p:nvPr/>
        </p:nvCxnSpPr>
        <p:spPr>
          <a:xfrm>
            <a:off x="3390832" y="706662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A077E5B-6F49-4230-BE76-FDBABEE88B4D}"/>
              </a:ext>
            </a:extLst>
          </p:cNvPr>
          <p:cNvCxnSpPr>
            <a:cxnSpLocks/>
          </p:cNvCxnSpPr>
          <p:nvPr/>
        </p:nvCxnSpPr>
        <p:spPr>
          <a:xfrm>
            <a:off x="2099410" y="689008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EEE7F7C1-7289-4FFA-86C8-E226C72D75CB}"/>
              </a:ext>
            </a:extLst>
          </p:cNvPr>
          <p:cNvSpPr/>
          <p:nvPr/>
        </p:nvSpPr>
        <p:spPr>
          <a:xfrm>
            <a:off x="5682721" y="47329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73B36BD-8C92-47D0-8389-9ADA915D12C6}"/>
              </a:ext>
            </a:extLst>
          </p:cNvPr>
          <p:cNvSpPr/>
          <p:nvPr/>
        </p:nvSpPr>
        <p:spPr>
          <a:xfrm>
            <a:off x="6913307" y="473289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AC3675B-5DE4-44EC-A246-C429ACEE615A}"/>
              </a:ext>
            </a:extLst>
          </p:cNvPr>
          <p:cNvCxnSpPr>
            <a:cxnSpLocks/>
          </p:cNvCxnSpPr>
          <p:nvPr/>
        </p:nvCxnSpPr>
        <p:spPr>
          <a:xfrm>
            <a:off x="6529365" y="731693"/>
            <a:ext cx="120207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E4002C2A-5CFE-4F39-A7B3-F490580B6C14}"/>
              </a:ext>
            </a:extLst>
          </p:cNvPr>
          <p:cNvCxnSpPr>
            <a:cxnSpLocks/>
          </p:cNvCxnSpPr>
          <p:nvPr/>
        </p:nvCxnSpPr>
        <p:spPr>
          <a:xfrm>
            <a:off x="5228139" y="731693"/>
            <a:ext cx="109626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928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DB65748-76BA-4917-8C7B-7568F059B2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071199"/>
              </p:ext>
            </p:extLst>
          </p:nvPr>
        </p:nvGraphicFramePr>
        <p:xfrm>
          <a:off x="4952465" y="972836"/>
          <a:ext cx="2818305" cy="518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Image" r:id="rId3" imgW="598680" imgH="1100160" progId="Photoshop.Image.13">
                  <p:embed/>
                </p:oleObj>
              </mc:Choice>
              <mc:Fallback>
                <p:oleObj name="Image" r:id="rId3" imgW="598680" imgH="11001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52465" y="972836"/>
                        <a:ext cx="2818305" cy="518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A696263-AB3A-4C0A-A494-1D987542B072}"/>
              </a:ext>
            </a:extLst>
          </p:cNvPr>
          <p:cNvSpPr txBox="1"/>
          <p:nvPr/>
        </p:nvSpPr>
        <p:spPr>
          <a:xfrm>
            <a:off x="7770770" y="1542656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D7AB29-C901-4D55-8AAA-716A39B56F61}"/>
              </a:ext>
            </a:extLst>
          </p:cNvPr>
          <p:cNvSpPr txBox="1"/>
          <p:nvPr/>
        </p:nvSpPr>
        <p:spPr>
          <a:xfrm>
            <a:off x="7770770" y="4346815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D95DC1-C927-4553-9503-C18CEBAECDA7}"/>
              </a:ext>
            </a:extLst>
          </p:cNvPr>
          <p:cNvSpPr txBox="1"/>
          <p:nvPr/>
        </p:nvSpPr>
        <p:spPr>
          <a:xfrm>
            <a:off x="7793597" y="1973163"/>
            <a:ext cx="506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31AE7A-C56B-45A2-BA3A-F4221E410ED3}"/>
              </a:ext>
            </a:extLst>
          </p:cNvPr>
          <p:cNvSpPr txBox="1"/>
          <p:nvPr/>
        </p:nvSpPr>
        <p:spPr>
          <a:xfrm>
            <a:off x="7777820" y="4753169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DEDC93-2370-4273-9A7F-813C993C47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175" y="972836"/>
            <a:ext cx="3004746" cy="5180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4AA2BDB-FFE1-4F0E-BC87-2489A6E546E4}"/>
              </a:ext>
            </a:extLst>
          </p:cNvPr>
          <p:cNvSpPr txBox="1"/>
          <p:nvPr/>
        </p:nvSpPr>
        <p:spPr>
          <a:xfrm>
            <a:off x="1037862" y="2250162"/>
            <a:ext cx="527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r>
              <a:rPr lang="en-US" sz="12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C96FD4-847D-4BF5-B6BC-1A1B7237BF2F}"/>
              </a:ext>
            </a:extLst>
          </p:cNvPr>
          <p:cNvSpPr txBox="1"/>
          <p:nvPr/>
        </p:nvSpPr>
        <p:spPr>
          <a:xfrm>
            <a:off x="1145631" y="4835389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1FBCE6-4BC8-4ECB-8E4B-5EDCB8BB993B}"/>
              </a:ext>
            </a:extLst>
          </p:cNvPr>
          <p:cNvSpPr txBox="1"/>
          <p:nvPr/>
        </p:nvSpPr>
        <p:spPr>
          <a:xfrm>
            <a:off x="578537" y="3685032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91530C-75E0-46C9-BCB9-C087A5FB686A}"/>
              </a:ext>
            </a:extLst>
          </p:cNvPr>
          <p:cNvSpPr txBox="1"/>
          <p:nvPr/>
        </p:nvSpPr>
        <p:spPr>
          <a:xfrm>
            <a:off x="588059" y="972836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0B722C-7C43-4AF5-88F1-8D4C6029953E}"/>
              </a:ext>
            </a:extLst>
          </p:cNvPr>
          <p:cNvSpPr txBox="1"/>
          <p:nvPr/>
        </p:nvSpPr>
        <p:spPr>
          <a:xfrm>
            <a:off x="364970" y="224315"/>
            <a:ext cx="84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WB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CE637E-7E32-4918-A685-654E50E72148}"/>
              </a:ext>
            </a:extLst>
          </p:cNvPr>
          <p:cNvSpPr txBox="1"/>
          <p:nvPr/>
        </p:nvSpPr>
        <p:spPr>
          <a:xfrm>
            <a:off x="1133356" y="285916"/>
            <a:ext cx="3393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4-12%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1708F9-BD75-4CD7-A62F-7ADCA516345C}"/>
              </a:ext>
            </a:extLst>
          </p:cNvPr>
          <p:cNvSpPr/>
          <p:nvPr/>
        </p:nvSpPr>
        <p:spPr>
          <a:xfrm>
            <a:off x="2254987" y="6432161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E586A8F-BA65-41D5-93DA-5363401D803D}"/>
              </a:ext>
            </a:extLst>
          </p:cNvPr>
          <p:cNvSpPr/>
          <p:nvPr/>
        </p:nvSpPr>
        <p:spPr>
          <a:xfrm>
            <a:off x="3729897" y="6447088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A4549DA-7EAD-4E07-BC14-2EEE42C581FC}"/>
              </a:ext>
            </a:extLst>
          </p:cNvPr>
          <p:cNvCxnSpPr>
            <a:cxnSpLocks/>
          </p:cNvCxnSpPr>
          <p:nvPr/>
        </p:nvCxnSpPr>
        <p:spPr>
          <a:xfrm>
            <a:off x="3234152" y="6473178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1F6754D-8E4B-4333-9D82-3BACB6146083}"/>
              </a:ext>
            </a:extLst>
          </p:cNvPr>
          <p:cNvCxnSpPr>
            <a:cxnSpLocks/>
          </p:cNvCxnSpPr>
          <p:nvPr/>
        </p:nvCxnSpPr>
        <p:spPr>
          <a:xfrm>
            <a:off x="1942730" y="6455524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1349F3A-C0B7-4143-B5B5-C1C9A15287FF}"/>
              </a:ext>
            </a:extLst>
          </p:cNvPr>
          <p:cNvSpPr txBox="1"/>
          <p:nvPr/>
        </p:nvSpPr>
        <p:spPr>
          <a:xfrm>
            <a:off x="976641" y="6165401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 10     8    29  105  108 110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EA3964D-6458-46D6-8545-2C0A121E5955}"/>
              </a:ext>
            </a:extLst>
          </p:cNvPr>
          <p:cNvSpPr/>
          <p:nvPr/>
        </p:nvSpPr>
        <p:spPr>
          <a:xfrm>
            <a:off x="5740636" y="6440579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04A9FA-103C-4307-A4A2-77E08FCDE059}"/>
              </a:ext>
            </a:extLst>
          </p:cNvPr>
          <p:cNvSpPr/>
          <p:nvPr/>
        </p:nvSpPr>
        <p:spPr>
          <a:xfrm>
            <a:off x="7238993" y="6440579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AB38148-8E71-48B1-8CC3-6AD67D4A7C81}"/>
              </a:ext>
            </a:extLst>
          </p:cNvPr>
          <p:cNvCxnSpPr>
            <a:cxnSpLocks/>
          </p:cNvCxnSpPr>
          <p:nvPr/>
        </p:nvCxnSpPr>
        <p:spPr>
          <a:xfrm flipV="1">
            <a:off x="6718460" y="6473178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F8B523E-5B8E-4BA0-9164-40373157D59D}"/>
              </a:ext>
            </a:extLst>
          </p:cNvPr>
          <p:cNvCxnSpPr>
            <a:cxnSpLocks/>
          </p:cNvCxnSpPr>
          <p:nvPr/>
        </p:nvCxnSpPr>
        <p:spPr>
          <a:xfrm>
            <a:off x="5321788" y="6488638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A700399-58E2-468D-94CD-43968485B9F7}"/>
              </a:ext>
            </a:extLst>
          </p:cNvPr>
          <p:cNvSpPr txBox="1"/>
          <p:nvPr/>
        </p:nvSpPr>
        <p:spPr>
          <a:xfrm>
            <a:off x="5223703" y="6172469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3    10    8    29  105 108 110     Animal #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F36E5C1-1C49-4EAB-A53E-1DFE9C5CC25B}"/>
              </a:ext>
            </a:extLst>
          </p:cNvPr>
          <p:cNvSpPr txBox="1"/>
          <p:nvPr/>
        </p:nvSpPr>
        <p:spPr>
          <a:xfrm>
            <a:off x="1133356" y="726567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 22    27    28   30 102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278B346-36E1-4708-9BE3-658402E3D8B2}"/>
              </a:ext>
            </a:extLst>
          </p:cNvPr>
          <p:cNvSpPr txBox="1"/>
          <p:nvPr/>
        </p:nvSpPr>
        <p:spPr>
          <a:xfrm>
            <a:off x="5295235" y="713119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23   11   22    27   28  30  102     Animal #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67D2AC6-3910-421B-838C-A47BD0F6D227}"/>
              </a:ext>
            </a:extLst>
          </p:cNvPr>
          <p:cNvSpPr/>
          <p:nvPr/>
        </p:nvSpPr>
        <p:spPr>
          <a:xfrm>
            <a:off x="2421227" y="499857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1F6FBB3-6969-495C-8258-C9568DCD7E9F}"/>
              </a:ext>
            </a:extLst>
          </p:cNvPr>
          <p:cNvSpPr/>
          <p:nvPr/>
        </p:nvSpPr>
        <p:spPr>
          <a:xfrm>
            <a:off x="3803424" y="496649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8C73814-44FF-4F4B-A181-2F60D6C9CA97}"/>
              </a:ext>
            </a:extLst>
          </p:cNvPr>
          <p:cNvCxnSpPr>
            <a:cxnSpLocks/>
          </p:cNvCxnSpPr>
          <p:nvPr/>
        </p:nvCxnSpPr>
        <p:spPr>
          <a:xfrm>
            <a:off x="3372544" y="752382"/>
            <a:ext cx="115430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4E864CF-2EDF-4208-A370-1E327F278904}"/>
              </a:ext>
            </a:extLst>
          </p:cNvPr>
          <p:cNvCxnSpPr>
            <a:cxnSpLocks/>
          </p:cNvCxnSpPr>
          <p:nvPr/>
        </p:nvCxnSpPr>
        <p:spPr>
          <a:xfrm>
            <a:off x="2081122" y="734728"/>
            <a:ext cx="115303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464662ED-AD97-4E2A-8946-D3007C101639}"/>
              </a:ext>
            </a:extLst>
          </p:cNvPr>
          <p:cNvSpPr/>
          <p:nvPr/>
        </p:nvSpPr>
        <p:spPr>
          <a:xfrm>
            <a:off x="5664433" y="51901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F1A7809-3F21-4365-ACDB-744A728CFB51}"/>
              </a:ext>
            </a:extLst>
          </p:cNvPr>
          <p:cNvSpPr/>
          <p:nvPr/>
        </p:nvSpPr>
        <p:spPr>
          <a:xfrm>
            <a:off x="6903105" y="501654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2CE1E72-BC21-4AEE-9C90-1C0A52C27458}"/>
              </a:ext>
            </a:extLst>
          </p:cNvPr>
          <p:cNvCxnSpPr>
            <a:cxnSpLocks/>
          </p:cNvCxnSpPr>
          <p:nvPr/>
        </p:nvCxnSpPr>
        <p:spPr>
          <a:xfrm flipV="1">
            <a:off x="6606523" y="761953"/>
            <a:ext cx="1164247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544FFE5-ACB6-4F2F-9FE3-EA867E433C7B}"/>
              </a:ext>
            </a:extLst>
          </p:cNvPr>
          <p:cNvCxnSpPr>
            <a:cxnSpLocks/>
          </p:cNvCxnSpPr>
          <p:nvPr/>
        </p:nvCxnSpPr>
        <p:spPr>
          <a:xfrm>
            <a:off x="5321788" y="761953"/>
            <a:ext cx="115216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399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D861957-0304-4479-8F56-E05D6FDB61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563582"/>
              </p:ext>
            </p:extLst>
          </p:nvPr>
        </p:nvGraphicFramePr>
        <p:xfrm>
          <a:off x="1562100" y="850202"/>
          <a:ext cx="3090863" cy="542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Image" r:id="rId3" imgW="614160" imgH="1065240" progId="Photoshop.Image.13">
                  <p:embed/>
                </p:oleObj>
              </mc:Choice>
              <mc:Fallback>
                <p:oleObj name="Image" r:id="rId3" imgW="614160" imgH="106524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2100" y="850202"/>
                        <a:ext cx="3090863" cy="542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E19BF16-38B8-434E-BE6F-712FAE7769ED}"/>
              </a:ext>
            </a:extLst>
          </p:cNvPr>
          <p:cNvSpPr txBox="1"/>
          <p:nvPr/>
        </p:nvSpPr>
        <p:spPr>
          <a:xfrm>
            <a:off x="1089788" y="1954135"/>
            <a:ext cx="527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r>
              <a:rPr lang="en-US" sz="1200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2D6C78-10D8-48C4-A402-3AE5E1BD22C2}"/>
              </a:ext>
            </a:extLst>
          </p:cNvPr>
          <p:cNvSpPr txBox="1"/>
          <p:nvPr/>
        </p:nvSpPr>
        <p:spPr>
          <a:xfrm>
            <a:off x="1144961" y="475093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47782F-AF5A-4610-A97D-A4BD79C4DAEF}"/>
              </a:ext>
            </a:extLst>
          </p:cNvPr>
          <p:cNvSpPr txBox="1"/>
          <p:nvPr/>
        </p:nvSpPr>
        <p:spPr>
          <a:xfrm>
            <a:off x="453907" y="4568874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E710C2-7483-471D-901A-73095C5071EE}"/>
              </a:ext>
            </a:extLst>
          </p:cNvPr>
          <p:cNvSpPr txBox="1"/>
          <p:nvPr/>
        </p:nvSpPr>
        <p:spPr>
          <a:xfrm>
            <a:off x="466515" y="1769469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D75E15-AD41-4144-AEC4-CD304477F3D1}"/>
              </a:ext>
            </a:extLst>
          </p:cNvPr>
          <p:cNvSpPr txBox="1"/>
          <p:nvPr/>
        </p:nvSpPr>
        <p:spPr>
          <a:xfrm>
            <a:off x="267724" y="98993"/>
            <a:ext cx="883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3rd WB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ACDDB8-49B2-419D-B82C-C9515446E005}"/>
              </a:ext>
            </a:extLst>
          </p:cNvPr>
          <p:cNvSpPr txBox="1"/>
          <p:nvPr/>
        </p:nvSpPr>
        <p:spPr>
          <a:xfrm>
            <a:off x="7714706" y="1630969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BD3DE5-FE83-4795-A59E-2FF37C516E42}"/>
              </a:ext>
            </a:extLst>
          </p:cNvPr>
          <p:cNvSpPr txBox="1"/>
          <p:nvPr/>
        </p:nvSpPr>
        <p:spPr>
          <a:xfrm>
            <a:off x="7691879" y="4343905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102034-C4D6-49C1-BC88-F7763E862DA8}"/>
              </a:ext>
            </a:extLst>
          </p:cNvPr>
          <p:cNvSpPr txBox="1"/>
          <p:nvPr/>
        </p:nvSpPr>
        <p:spPr>
          <a:xfrm>
            <a:off x="7737533" y="2074130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19E89A-E6B9-415D-A2C7-A725A9BC2BC6}"/>
              </a:ext>
            </a:extLst>
          </p:cNvPr>
          <p:cNvSpPr txBox="1"/>
          <p:nvPr/>
        </p:nvSpPr>
        <p:spPr>
          <a:xfrm>
            <a:off x="7707831" y="4824088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BA1D173-D1EE-4E59-94A2-05A2E36211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721039"/>
              </p:ext>
            </p:extLst>
          </p:nvPr>
        </p:nvGraphicFramePr>
        <p:xfrm>
          <a:off x="4740698" y="850202"/>
          <a:ext cx="2974008" cy="5422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Image" r:id="rId5" imgW="592560" imgH="1066680" progId="Photoshop.Image.13">
                  <p:embed/>
                </p:oleObj>
              </mc:Choice>
              <mc:Fallback>
                <p:oleObj name="Image" r:id="rId5" imgW="592560" imgH="10666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40698" y="850202"/>
                        <a:ext cx="2974008" cy="5422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D2A74A7-AC20-42F0-9D19-108D8AC32927}"/>
              </a:ext>
            </a:extLst>
          </p:cNvPr>
          <p:cNvSpPr txBox="1"/>
          <p:nvPr/>
        </p:nvSpPr>
        <p:spPr>
          <a:xfrm>
            <a:off x="1303541" y="113892"/>
            <a:ext cx="326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10%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D7BE9A9-1F97-4A9B-B53C-246F9C478325}"/>
              </a:ext>
            </a:extLst>
          </p:cNvPr>
          <p:cNvSpPr txBox="1"/>
          <p:nvPr/>
        </p:nvSpPr>
        <p:spPr>
          <a:xfrm>
            <a:off x="1089788" y="588942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 22    27    28   30 102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A25277-7F42-4EB5-BDE6-5CEAF2B5C0C9}"/>
              </a:ext>
            </a:extLst>
          </p:cNvPr>
          <p:cNvSpPr txBox="1"/>
          <p:nvPr/>
        </p:nvSpPr>
        <p:spPr>
          <a:xfrm>
            <a:off x="5033585" y="594722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23    11    22    27    28   30  102     Animal #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549237E-C2DE-4E3C-9881-1AFF1AC3E5FD}"/>
              </a:ext>
            </a:extLst>
          </p:cNvPr>
          <p:cNvSpPr/>
          <p:nvPr/>
        </p:nvSpPr>
        <p:spPr>
          <a:xfrm>
            <a:off x="2258113" y="6499537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B51CBD-5C79-401B-9B74-EA71058382AB}"/>
              </a:ext>
            </a:extLst>
          </p:cNvPr>
          <p:cNvSpPr/>
          <p:nvPr/>
        </p:nvSpPr>
        <p:spPr>
          <a:xfrm>
            <a:off x="3733023" y="6514464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AD359BD-9F02-46AC-8512-E377B6302F6D}"/>
              </a:ext>
            </a:extLst>
          </p:cNvPr>
          <p:cNvCxnSpPr>
            <a:cxnSpLocks/>
          </p:cNvCxnSpPr>
          <p:nvPr/>
        </p:nvCxnSpPr>
        <p:spPr>
          <a:xfrm>
            <a:off x="3237278" y="6540554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2EE6D50-3D36-4E50-9F77-55861F97E30F}"/>
              </a:ext>
            </a:extLst>
          </p:cNvPr>
          <p:cNvCxnSpPr>
            <a:cxnSpLocks/>
          </p:cNvCxnSpPr>
          <p:nvPr/>
        </p:nvCxnSpPr>
        <p:spPr>
          <a:xfrm>
            <a:off x="1945856" y="6522900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3D2A8FB8-D837-4341-BC36-2423333133F0}"/>
              </a:ext>
            </a:extLst>
          </p:cNvPr>
          <p:cNvSpPr txBox="1"/>
          <p:nvPr/>
        </p:nvSpPr>
        <p:spPr>
          <a:xfrm>
            <a:off x="979767" y="6205345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 10     8     29  105  108  110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CE7B83-5DA7-4607-95F4-2C10349CF86F}"/>
              </a:ext>
            </a:extLst>
          </p:cNvPr>
          <p:cNvSpPr/>
          <p:nvPr/>
        </p:nvSpPr>
        <p:spPr>
          <a:xfrm>
            <a:off x="5743762" y="6507955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BB7323F-7411-47A9-AE54-7C6301875E52}"/>
              </a:ext>
            </a:extLst>
          </p:cNvPr>
          <p:cNvSpPr/>
          <p:nvPr/>
        </p:nvSpPr>
        <p:spPr>
          <a:xfrm>
            <a:off x="7242119" y="6507955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9D938D2-B203-4797-AE2A-518C9B747DC8}"/>
              </a:ext>
            </a:extLst>
          </p:cNvPr>
          <p:cNvCxnSpPr>
            <a:cxnSpLocks/>
          </p:cNvCxnSpPr>
          <p:nvPr/>
        </p:nvCxnSpPr>
        <p:spPr>
          <a:xfrm flipV="1">
            <a:off x="6721586" y="6540554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895E04C-6B51-4E22-B819-D0BBAA4A2661}"/>
              </a:ext>
            </a:extLst>
          </p:cNvPr>
          <p:cNvCxnSpPr>
            <a:cxnSpLocks/>
          </p:cNvCxnSpPr>
          <p:nvPr/>
        </p:nvCxnSpPr>
        <p:spPr>
          <a:xfrm>
            <a:off x="5324914" y="6556014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8E51C1F-EC3A-4D24-969F-1A84C4DF2AF9}"/>
              </a:ext>
            </a:extLst>
          </p:cNvPr>
          <p:cNvSpPr txBox="1"/>
          <p:nvPr/>
        </p:nvSpPr>
        <p:spPr>
          <a:xfrm>
            <a:off x="5013410" y="6238875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3    10     8     29   105 108  110     Animal #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44BED0D-BB94-4884-BD24-47471D8E5F68}"/>
              </a:ext>
            </a:extLst>
          </p:cNvPr>
          <p:cNvSpPr/>
          <p:nvPr/>
        </p:nvSpPr>
        <p:spPr>
          <a:xfrm>
            <a:off x="2402939" y="344409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804239D-6DDA-4DDD-BE56-CD4455873E7A}"/>
              </a:ext>
            </a:extLst>
          </p:cNvPr>
          <p:cNvSpPr/>
          <p:nvPr/>
        </p:nvSpPr>
        <p:spPr>
          <a:xfrm>
            <a:off x="3785136" y="341201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EAAF141-DD6D-4CCD-B6A9-6E008C216464}"/>
              </a:ext>
            </a:extLst>
          </p:cNvPr>
          <p:cNvCxnSpPr>
            <a:cxnSpLocks/>
          </p:cNvCxnSpPr>
          <p:nvPr/>
        </p:nvCxnSpPr>
        <p:spPr>
          <a:xfrm>
            <a:off x="3354256" y="596934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A341B6D-DEB0-466E-806F-ED405B9E94C0}"/>
              </a:ext>
            </a:extLst>
          </p:cNvPr>
          <p:cNvCxnSpPr>
            <a:cxnSpLocks/>
          </p:cNvCxnSpPr>
          <p:nvPr/>
        </p:nvCxnSpPr>
        <p:spPr>
          <a:xfrm>
            <a:off x="2062834" y="579280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3BE8FE94-E99A-4E54-8F6B-459DD376D3DE}"/>
              </a:ext>
            </a:extLst>
          </p:cNvPr>
          <p:cNvSpPr/>
          <p:nvPr/>
        </p:nvSpPr>
        <p:spPr>
          <a:xfrm>
            <a:off x="5490697" y="363562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814F560-90B3-4714-AEB5-68B521072739}"/>
              </a:ext>
            </a:extLst>
          </p:cNvPr>
          <p:cNvSpPr/>
          <p:nvPr/>
        </p:nvSpPr>
        <p:spPr>
          <a:xfrm>
            <a:off x="6903594" y="344409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6BB9A00-BE32-4C99-99C1-2B7F672003AD}"/>
              </a:ext>
            </a:extLst>
          </p:cNvPr>
          <p:cNvCxnSpPr>
            <a:cxnSpLocks/>
          </p:cNvCxnSpPr>
          <p:nvPr/>
        </p:nvCxnSpPr>
        <p:spPr>
          <a:xfrm>
            <a:off x="6432787" y="613125"/>
            <a:ext cx="124352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E755C8C-1CD6-41C1-A786-48706E94A0F8}"/>
              </a:ext>
            </a:extLst>
          </p:cNvPr>
          <p:cNvCxnSpPr>
            <a:cxnSpLocks/>
          </p:cNvCxnSpPr>
          <p:nvPr/>
        </p:nvCxnSpPr>
        <p:spPr>
          <a:xfrm>
            <a:off x="5036115" y="621965"/>
            <a:ext cx="125495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080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85375F5-6516-48D7-9EEB-3E75F63A4A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872889"/>
              </p:ext>
            </p:extLst>
          </p:nvPr>
        </p:nvGraphicFramePr>
        <p:xfrm>
          <a:off x="4572000" y="891570"/>
          <a:ext cx="3057531" cy="5472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Image" r:id="rId3" imgW="597240" imgH="1068120" progId="Photoshop.Image.13">
                  <p:embed/>
                </p:oleObj>
              </mc:Choice>
              <mc:Fallback>
                <p:oleObj name="Image" r:id="rId3" imgW="597240" imgH="10681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891570"/>
                        <a:ext cx="3057531" cy="5472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1607D31-738E-46BE-B642-E79D936D89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864905"/>
              </p:ext>
            </p:extLst>
          </p:nvPr>
        </p:nvGraphicFramePr>
        <p:xfrm>
          <a:off x="1485639" y="891570"/>
          <a:ext cx="3057531" cy="5479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Image" r:id="rId5" imgW="595800" imgH="1066680" progId="Photoshop.Image.13">
                  <p:embed/>
                </p:oleObj>
              </mc:Choice>
              <mc:Fallback>
                <p:oleObj name="Image" r:id="rId5" imgW="595800" imgH="10666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85639" y="891570"/>
                        <a:ext cx="3057531" cy="54790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262D790-4BF8-4FE0-8097-9A26330DC0D4}"/>
              </a:ext>
            </a:extLst>
          </p:cNvPr>
          <p:cNvSpPr txBox="1"/>
          <p:nvPr/>
        </p:nvSpPr>
        <p:spPr>
          <a:xfrm>
            <a:off x="1024040" y="2010570"/>
            <a:ext cx="527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r>
              <a:rPr lang="en-US" sz="12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235D58-445A-4A76-B4A8-7CA7B3FF6CEC}"/>
              </a:ext>
            </a:extLst>
          </p:cNvPr>
          <p:cNvSpPr txBox="1"/>
          <p:nvPr/>
        </p:nvSpPr>
        <p:spPr>
          <a:xfrm>
            <a:off x="1088136" y="487070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A61A46-B4B3-436B-AA21-1707D86427E9}"/>
              </a:ext>
            </a:extLst>
          </p:cNvPr>
          <p:cNvSpPr txBox="1"/>
          <p:nvPr/>
        </p:nvSpPr>
        <p:spPr>
          <a:xfrm>
            <a:off x="453907" y="4459146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721ED2-2214-4496-A951-A2E5FE1E9A6E}"/>
              </a:ext>
            </a:extLst>
          </p:cNvPr>
          <p:cNvSpPr txBox="1"/>
          <p:nvPr/>
        </p:nvSpPr>
        <p:spPr>
          <a:xfrm>
            <a:off x="466515" y="1659741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A916C5-4E4F-4615-A29C-BC3AC626F365}"/>
              </a:ext>
            </a:extLst>
          </p:cNvPr>
          <p:cNvSpPr txBox="1"/>
          <p:nvPr/>
        </p:nvSpPr>
        <p:spPr>
          <a:xfrm>
            <a:off x="139183" y="31696"/>
            <a:ext cx="1412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4st </a:t>
            </a:r>
            <a:r>
              <a:rPr lang="en-US" dirty="0" err="1"/>
              <a:t>WB_Liver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5A14C2-7E72-4F75-A26C-C337685DF04D}"/>
              </a:ext>
            </a:extLst>
          </p:cNvPr>
          <p:cNvSpPr txBox="1"/>
          <p:nvPr/>
        </p:nvSpPr>
        <p:spPr>
          <a:xfrm>
            <a:off x="7629531" y="1465823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F75841-CC3A-493E-8CDC-9DF157B88A01}"/>
              </a:ext>
            </a:extLst>
          </p:cNvPr>
          <p:cNvSpPr txBox="1"/>
          <p:nvPr/>
        </p:nvSpPr>
        <p:spPr>
          <a:xfrm>
            <a:off x="7629531" y="4271199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82D349-33F2-4E27-BB95-7839B3D8038F}"/>
              </a:ext>
            </a:extLst>
          </p:cNvPr>
          <p:cNvSpPr txBox="1"/>
          <p:nvPr/>
        </p:nvSpPr>
        <p:spPr>
          <a:xfrm>
            <a:off x="7629531" y="1908984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B53D79-E9DA-4859-90FE-1E38640F58B8}"/>
              </a:ext>
            </a:extLst>
          </p:cNvPr>
          <p:cNvSpPr txBox="1"/>
          <p:nvPr/>
        </p:nvSpPr>
        <p:spPr>
          <a:xfrm>
            <a:off x="7629531" y="4732203"/>
            <a:ext cx="506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F613BA-4456-4BFB-86F1-B0D3E2DE02EE}"/>
              </a:ext>
            </a:extLst>
          </p:cNvPr>
          <p:cNvSpPr txBox="1"/>
          <p:nvPr/>
        </p:nvSpPr>
        <p:spPr>
          <a:xfrm>
            <a:off x="1270469" y="250883"/>
            <a:ext cx="3393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12%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6838547-0AF7-4B5B-BF3F-B40A570260F0}"/>
              </a:ext>
            </a:extLst>
          </p:cNvPr>
          <p:cNvSpPr/>
          <p:nvPr/>
        </p:nvSpPr>
        <p:spPr>
          <a:xfrm>
            <a:off x="2218411" y="6533462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BA7E088-9E29-4C11-921D-FEB0E89884FE}"/>
              </a:ext>
            </a:extLst>
          </p:cNvPr>
          <p:cNvSpPr/>
          <p:nvPr/>
        </p:nvSpPr>
        <p:spPr>
          <a:xfrm>
            <a:off x="3693321" y="6548389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D4E0026-BF82-449E-8125-FC0BBEE974B7}"/>
              </a:ext>
            </a:extLst>
          </p:cNvPr>
          <p:cNvCxnSpPr>
            <a:cxnSpLocks/>
          </p:cNvCxnSpPr>
          <p:nvPr/>
        </p:nvCxnSpPr>
        <p:spPr>
          <a:xfrm>
            <a:off x="3197576" y="6574479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A15DACB-F959-4EFE-8D0C-83A8372AB3DF}"/>
              </a:ext>
            </a:extLst>
          </p:cNvPr>
          <p:cNvCxnSpPr>
            <a:cxnSpLocks/>
          </p:cNvCxnSpPr>
          <p:nvPr/>
        </p:nvCxnSpPr>
        <p:spPr>
          <a:xfrm>
            <a:off x="1906154" y="6556825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6945F08-8FDD-42EE-912C-9C3EA85BF205}"/>
              </a:ext>
            </a:extLst>
          </p:cNvPr>
          <p:cNvSpPr txBox="1"/>
          <p:nvPr/>
        </p:nvSpPr>
        <p:spPr>
          <a:xfrm>
            <a:off x="940065" y="6266702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3     10     8    29   105  108 110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ECC7229-1F1B-4466-B5E5-BCE3CBAE6872}"/>
              </a:ext>
            </a:extLst>
          </p:cNvPr>
          <p:cNvSpPr/>
          <p:nvPr/>
        </p:nvSpPr>
        <p:spPr>
          <a:xfrm>
            <a:off x="5325715" y="6551451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CB8B05C-B8E8-40BB-883F-D57695C3B027}"/>
              </a:ext>
            </a:extLst>
          </p:cNvPr>
          <p:cNvSpPr/>
          <p:nvPr/>
        </p:nvSpPr>
        <p:spPr>
          <a:xfrm>
            <a:off x="6824072" y="6551451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FE696C2-9341-4A5B-8CB5-003216B94CAD}"/>
              </a:ext>
            </a:extLst>
          </p:cNvPr>
          <p:cNvCxnSpPr>
            <a:cxnSpLocks/>
          </p:cNvCxnSpPr>
          <p:nvPr/>
        </p:nvCxnSpPr>
        <p:spPr>
          <a:xfrm flipV="1">
            <a:off x="6303539" y="6584050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8F37989-4111-4F25-9126-C54ACFA217D1}"/>
              </a:ext>
            </a:extLst>
          </p:cNvPr>
          <p:cNvCxnSpPr>
            <a:cxnSpLocks/>
          </p:cNvCxnSpPr>
          <p:nvPr/>
        </p:nvCxnSpPr>
        <p:spPr>
          <a:xfrm>
            <a:off x="4906867" y="6599510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BDA51EB-048B-4721-96C9-67E136FDD67F}"/>
              </a:ext>
            </a:extLst>
          </p:cNvPr>
          <p:cNvSpPr txBox="1"/>
          <p:nvPr/>
        </p:nvSpPr>
        <p:spPr>
          <a:xfrm>
            <a:off x="4808782" y="6283341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8     29   105 108  110     Animal #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AF4B8DC-191F-4E58-AB63-BA197DF9567A}"/>
              </a:ext>
            </a:extLst>
          </p:cNvPr>
          <p:cNvSpPr txBox="1"/>
          <p:nvPr/>
        </p:nvSpPr>
        <p:spPr>
          <a:xfrm>
            <a:off x="979514" y="626058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  22   27    28   30   102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FC19680-101B-4148-B303-D348BEAD2499}"/>
              </a:ext>
            </a:extLst>
          </p:cNvPr>
          <p:cNvSpPr txBox="1"/>
          <p:nvPr/>
        </p:nvSpPr>
        <p:spPr>
          <a:xfrm>
            <a:off x="4923311" y="631838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23    11    22    27    28   30  102     Animal #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34695E3-B3B2-4877-8B1E-FFAE4AF69976}"/>
              </a:ext>
            </a:extLst>
          </p:cNvPr>
          <p:cNvSpPr/>
          <p:nvPr/>
        </p:nvSpPr>
        <p:spPr>
          <a:xfrm>
            <a:off x="2300268" y="381875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12026C2-097F-439A-8FF7-B6186CDFF5DE}"/>
              </a:ext>
            </a:extLst>
          </p:cNvPr>
          <p:cNvSpPr/>
          <p:nvPr/>
        </p:nvSpPr>
        <p:spPr>
          <a:xfrm>
            <a:off x="3682465" y="378667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5347FC7-3B00-4E57-BF9B-AAC4C15971F7}"/>
              </a:ext>
            </a:extLst>
          </p:cNvPr>
          <p:cNvCxnSpPr>
            <a:cxnSpLocks/>
          </p:cNvCxnSpPr>
          <p:nvPr/>
        </p:nvCxnSpPr>
        <p:spPr>
          <a:xfrm>
            <a:off x="3251585" y="634400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9D16EAB-2C43-424C-9CE3-AA572AC58B22}"/>
              </a:ext>
            </a:extLst>
          </p:cNvPr>
          <p:cNvCxnSpPr>
            <a:cxnSpLocks/>
          </p:cNvCxnSpPr>
          <p:nvPr/>
        </p:nvCxnSpPr>
        <p:spPr>
          <a:xfrm>
            <a:off x="1960163" y="616746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5C45B5E-A5E7-4CFF-BE8D-D05A66DFCDF0}"/>
              </a:ext>
            </a:extLst>
          </p:cNvPr>
          <p:cNvSpPr/>
          <p:nvPr/>
        </p:nvSpPr>
        <p:spPr>
          <a:xfrm>
            <a:off x="5442890" y="401028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8CE3010-4919-404C-AB70-D99390987CD3}"/>
              </a:ext>
            </a:extLst>
          </p:cNvPr>
          <p:cNvSpPr/>
          <p:nvPr/>
        </p:nvSpPr>
        <p:spPr>
          <a:xfrm>
            <a:off x="6673436" y="393351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4923855-B7BC-479A-8274-3A5BCEF83710}"/>
              </a:ext>
            </a:extLst>
          </p:cNvPr>
          <p:cNvCxnSpPr>
            <a:cxnSpLocks/>
          </p:cNvCxnSpPr>
          <p:nvPr/>
        </p:nvCxnSpPr>
        <p:spPr>
          <a:xfrm>
            <a:off x="6384980" y="650591"/>
            <a:ext cx="1057099" cy="88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A0EFDB4-96ED-42C2-9F7C-02F560D9A0D2}"/>
              </a:ext>
            </a:extLst>
          </p:cNvPr>
          <p:cNvCxnSpPr>
            <a:cxnSpLocks/>
          </p:cNvCxnSpPr>
          <p:nvPr/>
        </p:nvCxnSpPr>
        <p:spPr>
          <a:xfrm>
            <a:off x="4988308" y="659431"/>
            <a:ext cx="114731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0880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1506</TotalTime>
  <Words>280</Words>
  <Application>Microsoft Office PowerPoint</Application>
  <PresentationFormat>On-screen Show (4:3)</PresentationFormat>
  <Paragraphs>88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Adobe Photoshop Image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Liu, Xiaowei</dc:creator>
  <cp:lastModifiedBy>Liu, Xiaowei</cp:lastModifiedBy>
  <cp:revision>14</cp:revision>
  <dcterms:created xsi:type="dcterms:W3CDTF">2022-05-12T23:01:21Z</dcterms:created>
  <dcterms:modified xsi:type="dcterms:W3CDTF">2022-05-14T00:08:05Z</dcterms:modified>
</cp:coreProperties>
</file>